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61" r:id="rId3"/>
    <p:sldId id="259" r:id="rId4"/>
    <p:sldId id="256" r:id="rId5"/>
    <p:sldId id="262" r:id="rId6"/>
    <p:sldId id="25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54C4C-40C2-4ADF-9D1C-79170779A2EF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F796F-0E77-4830-BF4F-AD7D2C423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783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F796F-0E77-4830-BF4F-AD7D2C423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81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049E6-E64F-32A5-1786-53D06A0F3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BA157A-470B-0DBC-C6B7-A1923CD36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E66DE3-A114-4A61-3E55-CAF861C4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01F3B0-894D-E284-0A11-7F0195F4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2072C4-BD32-0157-81B2-4052EADB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1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6D2C-8A7C-D836-47BA-FA9E1909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6C3C1F0-5504-08C2-7CD0-BD105349E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952CD-A14F-C864-3CFE-A27D3AB6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22C66F-E1BB-DCA3-F0C7-BF9AB73B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53C82-9FE2-149E-A694-E519882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13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3A49F4-9E8B-6978-50F4-9F4CDFEB9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CD3878-41CF-5CA2-5CBB-6EC3FB248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777555-7FAE-F81F-27B0-6813CD82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5E4CE8-F2F7-F197-2C22-8717CD74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B3D11F-4731-2A2A-2C6B-5FA94B15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2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AC0B3-EF45-1C8A-2773-E7226204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4B04D-7C9F-93D6-CDAE-0EC8DF58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CDCE77-AC95-03EF-7FC2-AF8D95C3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182BC3-FDD4-13BA-E7D0-30804E6D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9D840-8904-9767-F865-2738961C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00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79F0-D0A7-0951-BDA7-9C29C6CA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5ADE8-4C32-A12E-0031-DF078078F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79AC5E-23C8-E3D0-7B77-07D0AE93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5B2673-4EA0-039B-7F72-11404AB1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A4A8C-022D-80E9-6B7B-07CEDD4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C5CF9-A352-6DA9-F4AD-3C0EABB7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65D25A-1F52-9213-B858-14EB9FD6F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6A0A27-7796-81F3-86E9-108623D4B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F1A38-CC35-08A5-5397-D8E6302B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F62D40-09F8-5FC3-2503-1CB866D5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1750D0-10B8-1241-E3B7-E36111BC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91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AE6F3-AC22-A7E9-FAC3-8DA1AABB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5530A2-4017-78F2-BBBB-3F5046DD6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CC368F-27E9-9D71-CCDA-C3DD4043F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346B21-69DB-0C83-4B6D-CB7488033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5BC2B-72AF-5263-325F-957F48428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FE55AF-C7CE-16DD-9C53-021FA576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BABCBA0-FC2F-9087-EA60-8A4CF6C2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5F1B0B-227E-24AE-2CF7-07587370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93D51-A5DC-3F60-DBFA-40AB697F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507E8B-A852-797D-8417-0A13BEE0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6D3BD7-F231-894E-B7C6-06226F59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93D74-76BA-FEA4-3DAE-1BC9AE85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3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5AF65B-EC25-585A-6160-3289D681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BEA160-93FC-E779-8440-69D1C5B9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209C5-3198-1F59-F046-0FE97CB5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77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3F50B-2297-2140-7263-822F16F2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B4C442-77E0-9039-3AA6-9F0CD057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E66F59-5FD6-FD26-D99D-0A7BC1BB0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357B3D-67FD-EE44-2193-65C3591A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8D3090-9BD2-748C-4000-C36C45E9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5D8012-54CB-8987-B53D-5FA5E282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67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092F9-2AE7-FCE2-DBED-5486C913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6E6BA9-96DF-C27B-8044-EC15C742D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F4BA4-D87F-769F-0CF4-7489C9902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A73238-3695-5C21-AB7F-775146B6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AE8C41-8872-380A-1E88-86621438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3A609D-2CA5-ACD9-84A5-5B97C54F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3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1CC451A-5482-DAA0-C952-AE0E0F0F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8B4F8-8626-C920-5D33-390DB636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1DFE6-0D0A-5AF3-F08C-EC4D0FE4F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A570A1-5C76-D8EE-5B1F-DEE690471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9ACF90-40BD-60B6-614A-036666CC6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7806A2-9929-6949-9757-770B5413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4" y="649800"/>
            <a:ext cx="3030437" cy="3480502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9CCBF0B-6D86-6D45-0932-415F85C38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4490"/>
              </p:ext>
            </p:extLst>
          </p:nvPr>
        </p:nvGraphicFramePr>
        <p:xfrm>
          <a:off x="8688929" y="649800"/>
          <a:ext cx="2764010" cy="3581656"/>
        </p:xfrm>
        <a:graphic>
          <a:graphicData uri="http://schemas.openxmlformats.org/drawingml/2006/table">
            <a:tbl>
              <a:tblPr/>
              <a:tblGrid>
                <a:gridCol w="609271">
                  <a:extLst>
                    <a:ext uri="{9D8B030D-6E8A-4147-A177-3AD203B41FA5}">
                      <a16:colId xmlns:a16="http://schemas.microsoft.com/office/drawing/2014/main" val="1713110288"/>
                    </a:ext>
                  </a:extLst>
                </a:gridCol>
                <a:gridCol w="830523">
                  <a:extLst>
                    <a:ext uri="{9D8B030D-6E8A-4147-A177-3AD203B41FA5}">
                      <a16:colId xmlns:a16="http://schemas.microsoft.com/office/drawing/2014/main" val="1033674912"/>
                    </a:ext>
                  </a:extLst>
                </a:gridCol>
                <a:gridCol w="662108">
                  <a:extLst>
                    <a:ext uri="{9D8B030D-6E8A-4147-A177-3AD203B41FA5}">
                      <a16:colId xmlns:a16="http://schemas.microsoft.com/office/drawing/2014/main" val="580155540"/>
                    </a:ext>
                  </a:extLst>
                </a:gridCol>
                <a:gridCol w="662108">
                  <a:extLst>
                    <a:ext uri="{9D8B030D-6E8A-4147-A177-3AD203B41FA5}">
                      <a16:colId xmlns:a16="http://schemas.microsoft.com/office/drawing/2014/main" val="2790457351"/>
                    </a:ext>
                  </a:extLst>
                </a:gridCol>
              </a:tblGrid>
              <a:tr h="341111"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ESP32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Funktion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TFT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</a:p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RS485toTTL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357379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087127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 MOSI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T_DIN+SDI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37495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660669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071417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51998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SPI-TOUCH 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1211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04750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 MISO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435859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 Clock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T_CLK+SCK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639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421031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UART TX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TXD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241371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UART RX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RXD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43533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08088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746501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TFT_DC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0879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SPI-TFT 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0249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12410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4582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10128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6049649-F791-B4AF-3772-45DB1E309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115784"/>
              </p:ext>
            </p:extLst>
          </p:nvPr>
        </p:nvGraphicFramePr>
        <p:xfrm>
          <a:off x="1503807" y="649800"/>
          <a:ext cx="2615149" cy="40005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932119100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659285342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8665006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142587688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</a:p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RS485toTTL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TFT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Funktion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ESP32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064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3V3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31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23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433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20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198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80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82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222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843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406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422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85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542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1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704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707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8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267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VCC +5V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5V0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358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CE1498C-CFAE-5246-2E01-7597C5B9B250}"/>
              </a:ext>
            </a:extLst>
          </p:cNvPr>
          <p:cNvSpPr txBox="1"/>
          <p:nvPr/>
        </p:nvSpPr>
        <p:spPr>
          <a:xfrm>
            <a:off x="192306" y="150828"/>
            <a:ext cx="33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Anschlussplan ESP32 + Power </a:t>
            </a:r>
          </a:p>
        </p:txBody>
      </p:sp>
      <p:pic>
        <p:nvPicPr>
          <p:cNvPr id="2054" name="Picture 6" descr="DIY] Module mạch hạ áp - DC BUCK converter HW-384 LM-2596 ADJ XL4015  Mini360 MP1484EN | Shopee Việt Nam">
            <a:extLst>
              <a:ext uri="{FF2B5EF4-FFF2-40B4-BE49-F238E27FC236}">
                <a16:creationId xmlns:a16="http://schemas.microsoft.com/office/drawing/2014/main" id="{902BECBB-2E76-A16B-91C3-D55CB11E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8" y="4994966"/>
            <a:ext cx="1709688" cy="17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5A18728-F260-235A-B615-C0D0D57193C0}"/>
              </a:ext>
            </a:extLst>
          </p:cNvPr>
          <p:cNvGrpSpPr/>
          <p:nvPr/>
        </p:nvGrpSpPr>
        <p:grpSpPr>
          <a:xfrm>
            <a:off x="6161988" y="4036035"/>
            <a:ext cx="2116628" cy="2066886"/>
            <a:chOff x="6161988" y="4036035"/>
            <a:chExt cx="2116628" cy="206688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8863CDF-F4B8-B8BD-F855-4E4578DF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0846"/>
            <a:stretch/>
          </p:blipFill>
          <p:spPr>
            <a:xfrm>
              <a:off x="6161988" y="4036035"/>
              <a:ext cx="483909" cy="145729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9998064-F916-B767-928A-C3D38697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345725" y="5170029"/>
              <a:ext cx="506220" cy="1359563"/>
            </a:xfrm>
            <a:prstGeom prst="rect">
              <a:avLst/>
            </a:prstGeom>
          </p:spPr>
        </p:pic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36F06827-1173-7EB6-3448-CE546E286EEA}"/>
                </a:ext>
              </a:extLst>
            </p:cNvPr>
            <p:cNvSpPr/>
            <p:nvPr/>
          </p:nvSpPr>
          <p:spPr>
            <a:xfrm rot="10800000">
              <a:off x="6410225" y="4572000"/>
              <a:ext cx="1197203" cy="1282042"/>
            </a:xfrm>
            <a:prstGeom prst="arc">
              <a:avLst>
                <a:gd name="adj1" fmla="val 16161038"/>
                <a:gd name="adj2" fmla="val 0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9EF6C3A-9784-DC37-B1C9-F150FF3F99A4}"/>
              </a:ext>
            </a:extLst>
          </p:cNvPr>
          <p:cNvSpPr txBox="1"/>
          <p:nvPr/>
        </p:nvSpPr>
        <p:spPr>
          <a:xfrm>
            <a:off x="10352187" y="5135035"/>
            <a:ext cx="869149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+12V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7C23C8-3565-D8AF-A839-CDC121BD3797}"/>
              </a:ext>
            </a:extLst>
          </p:cNvPr>
          <p:cNvSpPr txBox="1"/>
          <p:nvPr/>
        </p:nvSpPr>
        <p:spPr>
          <a:xfrm>
            <a:off x="10352187" y="6208200"/>
            <a:ext cx="84670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D9BB2ED-3792-5F23-C596-34AC3DA12165}"/>
              </a:ext>
            </a:extLst>
          </p:cNvPr>
          <p:cNvSpPr txBox="1"/>
          <p:nvPr/>
        </p:nvSpPr>
        <p:spPr>
          <a:xfrm>
            <a:off x="8403143" y="4810300"/>
            <a:ext cx="10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HW-384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6220FC-9AC0-9E29-0EEB-781E6EDD91D7}"/>
              </a:ext>
            </a:extLst>
          </p:cNvPr>
          <p:cNvSpPr txBox="1"/>
          <p:nvPr/>
        </p:nvSpPr>
        <p:spPr>
          <a:xfrm>
            <a:off x="4571760" y="2851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157740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0BB8-E428-E1B7-73CF-C390CBA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16E3375D-747F-4B8D-E69B-F09F374F9E1C}"/>
              </a:ext>
            </a:extLst>
          </p:cNvPr>
          <p:cNvSpPr txBox="1"/>
          <p:nvPr/>
        </p:nvSpPr>
        <p:spPr>
          <a:xfrm>
            <a:off x="192306" y="150828"/>
            <a:ext cx="45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Anschlussplan AD105D + RS485 + Pumpe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D3B0BF-CFD5-4180-DC95-286D7AED3B0A}"/>
              </a:ext>
            </a:extLst>
          </p:cNvPr>
          <p:cNvSpPr txBox="1"/>
          <p:nvPr/>
        </p:nvSpPr>
        <p:spPr>
          <a:xfrm>
            <a:off x="8800547" y="4643988"/>
            <a:ext cx="524503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+12V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28C2FCA-335E-A66C-E0CF-0C907189DF73}"/>
              </a:ext>
            </a:extLst>
          </p:cNvPr>
          <p:cNvSpPr txBox="1"/>
          <p:nvPr/>
        </p:nvSpPr>
        <p:spPr>
          <a:xfrm>
            <a:off x="7339954" y="4668298"/>
            <a:ext cx="51488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GND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08CA41-E4AA-48EA-FD08-EF0F032D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4162" y="2276369"/>
            <a:ext cx="2259201" cy="150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7C05EFC-8FC9-0126-2BF2-E74D1FEE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1539185"/>
            <a:ext cx="7831057" cy="24294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C532D4E-228C-0BFA-46D0-1C5D35606EAC}"/>
              </a:ext>
            </a:extLst>
          </p:cNvPr>
          <p:cNvSpPr txBox="1"/>
          <p:nvPr/>
        </p:nvSpPr>
        <p:spPr>
          <a:xfrm>
            <a:off x="6834434" y="2442499"/>
            <a:ext cx="869149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bg1"/>
                </a:solidFill>
                <a:highlight>
                  <a:srgbClr val="000000"/>
                </a:highlight>
              </a:rPr>
              <a:t>GND</a:t>
            </a:r>
          </a:p>
          <a:p>
            <a:r>
              <a:rPr lang="de-DE" sz="1050" b="1" dirty="0">
                <a:solidFill>
                  <a:schemeClr val="bg1"/>
                </a:solidFill>
                <a:highlight>
                  <a:srgbClr val="FF0000"/>
                </a:highlight>
              </a:rPr>
              <a:t>+12V</a:t>
            </a:r>
          </a:p>
          <a:p>
            <a:r>
              <a:rPr lang="de-DE" sz="1050" dirty="0"/>
              <a:t>T/RB</a:t>
            </a:r>
          </a:p>
          <a:p>
            <a:r>
              <a:rPr lang="de-DE" sz="1050" dirty="0"/>
              <a:t>T/RA</a:t>
            </a:r>
          </a:p>
          <a:p>
            <a:r>
              <a:rPr lang="de-DE" sz="1050" dirty="0"/>
              <a:t>DO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C142797-59E7-560A-9863-B87CB6ED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14" y="5054567"/>
            <a:ext cx="1733952" cy="17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A6B9DC3-3303-D3B0-2CF6-C88514F7B012}"/>
              </a:ext>
            </a:extLst>
          </p:cNvPr>
          <p:cNvSpPr/>
          <p:nvPr/>
        </p:nvSpPr>
        <p:spPr>
          <a:xfrm>
            <a:off x="6715833" y="4559028"/>
            <a:ext cx="3183627" cy="21398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63D1628-F0E0-CA7D-CF53-64C7D5608A15}"/>
              </a:ext>
            </a:extLst>
          </p:cNvPr>
          <p:cNvCxnSpPr/>
          <p:nvPr/>
        </p:nvCxnSpPr>
        <p:spPr>
          <a:xfrm>
            <a:off x="7145518" y="3205779"/>
            <a:ext cx="4539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6952137-6558-BC0B-59D4-4D10CE76F36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597397" y="3205779"/>
            <a:ext cx="0" cy="14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1D5C086-B346-7C5A-7463-38333F4871A4}"/>
              </a:ext>
            </a:extLst>
          </p:cNvPr>
          <p:cNvCxnSpPr>
            <a:cxnSpLocks/>
          </p:cNvCxnSpPr>
          <p:nvPr/>
        </p:nvCxnSpPr>
        <p:spPr>
          <a:xfrm flipV="1">
            <a:off x="7236427" y="3047584"/>
            <a:ext cx="1564120" cy="212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942F37B-F429-DF21-951C-2BE20E84CA43}"/>
              </a:ext>
            </a:extLst>
          </p:cNvPr>
          <p:cNvCxnSpPr>
            <a:cxnSpLocks/>
          </p:cNvCxnSpPr>
          <p:nvPr/>
        </p:nvCxnSpPr>
        <p:spPr>
          <a:xfrm>
            <a:off x="7236427" y="2892622"/>
            <a:ext cx="1648490" cy="31315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F84112BA-E2F8-8EAD-3EE0-6048B420435B}"/>
              </a:ext>
            </a:extLst>
          </p:cNvPr>
          <p:cNvSpPr txBox="1"/>
          <p:nvPr/>
        </p:nvSpPr>
        <p:spPr>
          <a:xfrm>
            <a:off x="8412217" y="2646400"/>
            <a:ext cx="47270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336317-9445-F14B-FB0F-6CA9B6EBD6D4}"/>
              </a:ext>
            </a:extLst>
          </p:cNvPr>
          <p:cNvSpPr txBox="1"/>
          <p:nvPr/>
        </p:nvSpPr>
        <p:spPr>
          <a:xfrm>
            <a:off x="11072854" y="2792306"/>
            <a:ext cx="10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ESP32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F6F205-C2EE-CB76-31B0-0A2D2C487F5E}"/>
              </a:ext>
            </a:extLst>
          </p:cNvPr>
          <p:cNvSpPr txBox="1"/>
          <p:nvPr/>
        </p:nvSpPr>
        <p:spPr>
          <a:xfrm>
            <a:off x="546047" y="135451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AD105D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9CD0A3E-BC68-0D9C-76ED-ED03DA602B5A}"/>
              </a:ext>
            </a:extLst>
          </p:cNvPr>
          <p:cNvSpPr txBox="1"/>
          <p:nvPr/>
        </p:nvSpPr>
        <p:spPr>
          <a:xfrm>
            <a:off x="8800547" y="1844736"/>
            <a:ext cx="149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RS485 </a:t>
            </a:r>
            <a:r>
              <a:rPr lang="de-DE" b="1" dirty="0" err="1">
                <a:solidFill>
                  <a:schemeClr val="accent1"/>
                </a:solidFill>
              </a:rPr>
              <a:t>to</a:t>
            </a:r>
            <a:r>
              <a:rPr lang="de-DE" b="1" dirty="0">
                <a:solidFill>
                  <a:schemeClr val="accent1"/>
                </a:solidFill>
              </a:rPr>
              <a:t> TTL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996CC38-A8CF-BBBE-1AAA-A1AD3F1771FC}"/>
              </a:ext>
            </a:extLst>
          </p:cNvPr>
          <p:cNvSpPr txBox="1"/>
          <p:nvPr/>
        </p:nvSpPr>
        <p:spPr>
          <a:xfrm>
            <a:off x="6708347" y="6298547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Pumpe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F0364B7-3DF7-7089-CA73-3F208E31BA5E}"/>
              </a:ext>
            </a:extLst>
          </p:cNvPr>
          <p:cNvSpPr txBox="1"/>
          <p:nvPr/>
        </p:nvSpPr>
        <p:spPr>
          <a:xfrm>
            <a:off x="4496011" y="4266980"/>
            <a:ext cx="3134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GND der Pumpe mit AD105D-DO verbinden !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086C8F-CB8F-23EE-9CF4-871E0595F957}"/>
              </a:ext>
            </a:extLst>
          </p:cNvPr>
          <p:cNvSpPr txBox="1"/>
          <p:nvPr/>
        </p:nvSpPr>
        <p:spPr>
          <a:xfrm>
            <a:off x="8733269" y="3447503"/>
            <a:ext cx="89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T/RB an A+</a:t>
            </a:r>
          </a:p>
          <a:p>
            <a:r>
              <a:rPr lang="de-DE" sz="1200" dirty="0">
                <a:solidFill>
                  <a:srgbClr val="FF0000"/>
                </a:solidFill>
              </a:rPr>
              <a:t>T/RA an B-</a:t>
            </a:r>
          </a:p>
        </p:txBody>
      </p:sp>
      <p:pic>
        <p:nvPicPr>
          <p:cNvPr id="3078" name="Picture 6" descr="rot Warnung Zeichen. wichtig Aufmerksamkeit. Vektor. 26728864 Vektor Kunst  bei Vecteezy">
            <a:extLst>
              <a:ext uri="{FF2B5EF4-FFF2-40B4-BE49-F238E27FC236}">
                <a16:creationId xmlns:a16="http://schemas.microsoft.com/office/drawing/2014/main" id="{06E72B33-FBBE-ACD1-9B12-278D6EB0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097" y="344750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ot Warnung Zeichen. wichtig Aufmerksamkeit. Vektor. 26728864 Vektor Kunst  bei Vecteezy">
            <a:extLst>
              <a:ext uri="{FF2B5EF4-FFF2-40B4-BE49-F238E27FC236}">
                <a16:creationId xmlns:a16="http://schemas.microsoft.com/office/drawing/2014/main" id="{873A88EC-960A-7536-114B-3BE1171AD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04" y="4231495"/>
            <a:ext cx="327533" cy="32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9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EE7428D-9D51-6501-59C0-D61F4574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22" y="3600555"/>
            <a:ext cx="4597686" cy="2898822"/>
          </a:xfrm>
          <a:prstGeom prst="rect">
            <a:avLst/>
          </a:prstGeom>
        </p:spPr>
      </p:pic>
      <p:pic>
        <p:nvPicPr>
          <p:cNvPr id="24" name="Grafik 23" descr="Ein Bild, das Text, Elektronik, Schaltung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56927292-F595-029B-537A-3BC315B9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3863808"/>
            <a:ext cx="6173673" cy="284336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C86CF32-9F88-E6EE-1A75-2D5F212DE2F1}"/>
              </a:ext>
            </a:extLst>
          </p:cNvPr>
          <p:cNvSpPr txBox="1"/>
          <p:nvPr/>
        </p:nvSpPr>
        <p:spPr>
          <a:xfrm>
            <a:off x="192306" y="150828"/>
            <a:ext cx="16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Pinout</a:t>
            </a:r>
            <a:r>
              <a:rPr lang="de-DE" b="1" dirty="0"/>
              <a:t> Boards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4C14382-B158-E683-053F-13A064163942}"/>
              </a:ext>
            </a:extLst>
          </p:cNvPr>
          <p:cNvSpPr txBox="1"/>
          <p:nvPr/>
        </p:nvSpPr>
        <p:spPr>
          <a:xfrm>
            <a:off x="668595" y="69915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AD105D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A06609-CA1A-911A-83A3-7BE764EC0618}"/>
              </a:ext>
            </a:extLst>
          </p:cNvPr>
          <p:cNvSpPr txBox="1"/>
          <p:nvPr/>
        </p:nvSpPr>
        <p:spPr>
          <a:xfrm>
            <a:off x="571092" y="3600555"/>
            <a:ext cx="149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RS485 </a:t>
            </a:r>
            <a:r>
              <a:rPr lang="de-DE" b="1" dirty="0" err="1">
                <a:solidFill>
                  <a:schemeClr val="accent1"/>
                </a:solidFill>
              </a:rPr>
              <a:t>to</a:t>
            </a:r>
            <a:r>
              <a:rPr lang="de-DE" b="1" dirty="0">
                <a:solidFill>
                  <a:schemeClr val="accent1"/>
                </a:solidFill>
              </a:rPr>
              <a:t> TTL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25E9CC0-DBD1-FCF9-3AFC-706C933BF51D}"/>
              </a:ext>
            </a:extLst>
          </p:cNvPr>
          <p:cNvGrpSpPr/>
          <p:nvPr/>
        </p:nvGrpSpPr>
        <p:grpSpPr>
          <a:xfrm>
            <a:off x="1845964" y="579257"/>
            <a:ext cx="8898105" cy="2843364"/>
            <a:chOff x="508542" y="812259"/>
            <a:chExt cx="8118842" cy="2518781"/>
          </a:xfrm>
        </p:grpSpPr>
        <p:pic>
          <p:nvPicPr>
            <p:cNvPr id="9" name="Grafik 8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1FBDE7A6-99F8-3919-D88F-5BA90391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42" y="812259"/>
              <a:ext cx="8118842" cy="2518781"/>
            </a:xfrm>
            <a:prstGeom prst="rect">
              <a:avLst/>
            </a:prstGeom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1ABBB6E-ED81-5372-6207-E9993D390052}"/>
                </a:ext>
              </a:extLst>
            </p:cNvPr>
            <p:cNvSpPr/>
            <p:nvPr/>
          </p:nvSpPr>
          <p:spPr>
            <a:xfrm>
              <a:off x="7801583" y="1830112"/>
              <a:ext cx="330740" cy="369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AE2A2D90-F22C-63F8-E6A2-D1369F8A96A3}"/>
              </a:ext>
            </a:extLst>
          </p:cNvPr>
          <p:cNvSpPr txBox="1"/>
          <p:nvPr/>
        </p:nvSpPr>
        <p:spPr>
          <a:xfrm>
            <a:off x="6750934" y="3600555"/>
            <a:ext cx="10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HW-384</a:t>
            </a:r>
          </a:p>
        </p:txBody>
      </p:sp>
    </p:spTree>
    <p:extLst>
      <p:ext uri="{BB962C8B-B14F-4D97-AF65-F5344CB8AC3E}">
        <p14:creationId xmlns:p14="http://schemas.microsoft.com/office/powerpoint/2010/main" val="409209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66B347-C694-8FF6-2AC4-92AC5F65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1" y="330741"/>
            <a:ext cx="4580188" cy="4200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D82D3D-F552-52F1-0BA1-43249478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59" y="1872343"/>
            <a:ext cx="7056258" cy="481148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E28451-9607-C668-218C-0683A0725734}"/>
              </a:ext>
            </a:extLst>
          </p:cNvPr>
          <p:cNvSpPr txBox="1"/>
          <p:nvPr/>
        </p:nvSpPr>
        <p:spPr>
          <a:xfrm>
            <a:off x="192306" y="150828"/>
            <a:ext cx="263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Anschlussplan von Ralf</a:t>
            </a:r>
          </a:p>
        </p:txBody>
      </p:sp>
    </p:spTree>
    <p:extLst>
      <p:ext uri="{BB962C8B-B14F-4D97-AF65-F5344CB8AC3E}">
        <p14:creationId xmlns:p14="http://schemas.microsoft.com/office/powerpoint/2010/main" val="52753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F4E9E-8856-2213-20DD-15C3F16F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8844BE8-7E99-F886-DBD1-436DEE2F8598}"/>
              </a:ext>
            </a:extLst>
          </p:cNvPr>
          <p:cNvSpPr txBox="1"/>
          <p:nvPr/>
        </p:nvSpPr>
        <p:spPr>
          <a:xfrm>
            <a:off x="192306" y="1508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AD105D Setup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EEBBB8-01DD-03BE-9585-936E9C36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07" y="936800"/>
            <a:ext cx="3790950" cy="29432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B005B4-33B9-1B76-523B-2E3A034923EC}"/>
              </a:ext>
            </a:extLst>
          </p:cNvPr>
          <p:cNvSpPr txBox="1"/>
          <p:nvPr/>
        </p:nvSpPr>
        <p:spPr>
          <a:xfrm>
            <a:off x="335107" y="4061138"/>
            <a:ext cx="3924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Abgleich in g mit 1 Nachkommastelle!</a:t>
            </a:r>
          </a:p>
          <a:p>
            <a:r>
              <a:rPr lang="de-DE" i="1" dirty="0"/>
              <a:t>DPT1</a:t>
            </a:r>
          </a:p>
          <a:p>
            <a:r>
              <a:rPr lang="de-DE" i="1" dirty="0"/>
              <a:t>COF8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35ADA7-09E1-4C25-4E4A-17327393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95" y="874455"/>
            <a:ext cx="7048500" cy="1828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A99032-EE8A-0FB9-64C2-CF185FC2F14E}"/>
              </a:ext>
            </a:extLst>
          </p:cNvPr>
          <p:cNvSpPr txBox="1"/>
          <p:nvPr/>
        </p:nvSpPr>
        <p:spPr>
          <a:xfrm>
            <a:off x="4541695" y="2756509"/>
            <a:ext cx="675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Ausgang1 als </a:t>
            </a:r>
            <a:r>
              <a:rPr lang="de-DE" i="1" dirty="0" err="1"/>
              <a:t>FineFlow</a:t>
            </a:r>
            <a:r>
              <a:rPr lang="de-DE" i="1" dirty="0"/>
              <a:t>, Eingang1 ggf. als externe Füllabbruchtaste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4918B7F-A939-40DB-0A5E-D104B0DA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12" y="3732160"/>
            <a:ext cx="2771775" cy="914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6AA2-788C-DF83-D6ED-B35F50A04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840" y="3697910"/>
            <a:ext cx="2228850" cy="6477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3460DCC-CC40-6170-EB77-CFEB52E59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840" y="4431904"/>
            <a:ext cx="2628900" cy="4857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7F285B-EA96-B918-2CFD-AD47AF25F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840" y="4984468"/>
            <a:ext cx="1876425" cy="39052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C22C4D9-9FBF-3ED1-9AA1-B3A0AD6788D5}"/>
              </a:ext>
            </a:extLst>
          </p:cNvPr>
          <p:cNvSpPr txBox="1"/>
          <p:nvPr/>
        </p:nvSpPr>
        <p:spPr>
          <a:xfrm>
            <a:off x="4710112" y="5614213"/>
            <a:ext cx="642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Wichtige Einstellungen für den Füller: FWT, FFD, RFT, TMD, TAD</a:t>
            </a:r>
          </a:p>
        </p:txBody>
      </p:sp>
    </p:spTree>
    <p:extLst>
      <p:ext uri="{BB962C8B-B14F-4D97-AF65-F5344CB8AC3E}">
        <p14:creationId xmlns:p14="http://schemas.microsoft.com/office/powerpoint/2010/main" val="196981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67395-B174-E60F-059B-E5E6183E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8BC25D3-F203-3B05-4E27-8F92193D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92" y="963037"/>
            <a:ext cx="10509414" cy="46151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77A9FC5-C625-AEFD-8A6E-874E2DDB49EF}"/>
              </a:ext>
            </a:extLst>
          </p:cNvPr>
          <p:cNvSpPr txBox="1"/>
          <p:nvPr/>
        </p:nvSpPr>
        <p:spPr>
          <a:xfrm>
            <a:off x="192306" y="150828"/>
            <a:ext cx="330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Alternatives Board: </a:t>
            </a:r>
            <a:r>
              <a:rPr lang="de-DE" b="1" dirty="0" err="1"/>
              <a:t>NodeMCU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0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Breitbild</PresentationFormat>
  <Paragraphs>106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Aptos Narrow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Dirk Leistner</dc:creator>
  <cp:lastModifiedBy>Dirk Leistner</cp:lastModifiedBy>
  <cp:revision>5</cp:revision>
  <dcterms:created xsi:type="dcterms:W3CDTF">2025-03-09T12:43:51Z</dcterms:created>
  <dcterms:modified xsi:type="dcterms:W3CDTF">2025-03-16T10:50:47Z</dcterms:modified>
</cp:coreProperties>
</file>